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2" r:id="rId6"/>
    <p:sldId id="289" r:id="rId7"/>
    <p:sldId id="264" r:id="rId8"/>
    <p:sldId id="299" r:id="rId9"/>
    <p:sldId id="310" r:id="rId10"/>
    <p:sldId id="258" r:id="rId11"/>
    <p:sldId id="278" r:id="rId12"/>
    <p:sldId id="266" r:id="rId13"/>
    <p:sldId id="300" r:id="rId14"/>
    <p:sldId id="307" r:id="rId15"/>
    <p:sldId id="270" r:id="rId16"/>
    <p:sldId id="302" r:id="rId17"/>
    <p:sldId id="306" r:id="rId18"/>
    <p:sldId id="293" r:id="rId19"/>
    <p:sldId id="309" r:id="rId20"/>
    <p:sldId id="308" r:id="rId21"/>
    <p:sldId id="276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7F079-CE68-4576-8C30-31F0DBA15DDB}" v="1" dt="2023-06-26T12:55:26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8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CC048-9397-4630-82EA-7A4CF5F3F43D}" type="doc">
      <dgm:prSet loTypeId="urn:microsoft.com/office/officeart/2009/layout/CircleArrowProcess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A475E0-AE9F-458E-955A-2B7EAAF488EA}">
      <dgm:prSet phldrT="[Text]" custT="1"/>
      <dgm:spPr/>
      <dgm:t>
        <a:bodyPr/>
        <a:lstStyle/>
        <a:p>
          <a:r>
            <a:rPr lang="en-GB" sz="2400" b="1" cap="none" spc="0">
              <a:ln/>
              <a:effectLst/>
              <a:latin typeface="inherit"/>
            </a:rPr>
            <a:t>EDA</a:t>
          </a:r>
          <a:endParaRPr lang="en-IN" sz="2400" b="1" cap="none" spc="0" dirty="0">
            <a:ln/>
            <a:effectLst/>
          </a:endParaRPr>
        </a:p>
      </dgm:t>
    </dgm:pt>
    <dgm:pt modelId="{AF2205D2-655A-4588-9D88-A2A38096C9C4}" type="parTrans" cxnId="{64BDEE69-19DC-4A75-A169-884E6596B278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F59C6BCF-E854-45DD-9B54-DAA2386272D7}" type="sibTrans" cxnId="{64BDEE69-19DC-4A75-A169-884E6596B278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82681181-8424-4C43-8473-525F472567E1}">
      <dgm:prSet custT="1"/>
      <dgm:spPr/>
      <dgm:t>
        <a:bodyPr/>
        <a:lstStyle/>
        <a:p>
          <a:r>
            <a:rPr lang="en-GB" sz="2400" b="1" cap="none" spc="0" dirty="0" err="1">
              <a:ln/>
              <a:effectLst/>
              <a:latin typeface="inherit"/>
            </a:rPr>
            <a:t>Visualatation</a:t>
          </a:r>
          <a:endParaRPr lang="en-GB" sz="2400" b="1" cap="none" spc="0" dirty="0">
            <a:ln/>
            <a:effectLst/>
            <a:latin typeface="inherit"/>
          </a:endParaRPr>
        </a:p>
      </dgm:t>
    </dgm:pt>
    <dgm:pt modelId="{7FFCBBE5-DBB7-4F8A-84F0-1D52BEA801D2}" type="parTrans" cxnId="{BF6B72FD-1A76-498D-B350-23F122712741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2E65DDEF-5A3D-4809-B21C-7A1D132F71A1}" type="sibTrans" cxnId="{BF6B72FD-1A76-498D-B350-23F122712741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E120F98F-6D2C-441D-82AD-8DFEB8AB7D84}">
      <dgm:prSet custT="1"/>
      <dgm:spPr/>
      <dgm:t>
        <a:bodyPr/>
        <a:lstStyle/>
        <a:p>
          <a:r>
            <a:rPr lang="en-GB" sz="2400" b="1" cap="none" spc="0">
              <a:ln/>
              <a:effectLst/>
              <a:latin typeface="inherit"/>
            </a:rPr>
            <a:t>Model Buliding</a:t>
          </a:r>
          <a:endParaRPr lang="en-GB" sz="2400" b="1" cap="none" spc="0" dirty="0">
            <a:ln/>
            <a:effectLst/>
            <a:latin typeface="inherit"/>
          </a:endParaRPr>
        </a:p>
      </dgm:t>
    </dgm:pt>
    <dgm:pt modelId="{7AE9FAE0-29FD-4BB2-9E3C-0EB1FBAD382A}" type="parTrans" cxnId="{E00324E1-CF28-4A78-9200-05CAAD6EFB76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8E5894CE-E7D7-4C2E-8C8A-2D22D8DC1F88}" type="sibTrans" cxnId="{E00324E1-CF28-4A78-9200-05CAAD6EFB76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4522AA35-6407-4307-8703-285A4732F869}">
      <dgm:prSet custT="1"/>
      <dgm:spPr/>
      <dgm:t>
        <a:bodyPr/>
        <a:lstStyle/>
        <a:p>
          <a:r>
            <a:rPr lang="en-GB" sz="2400" b="1" cap="none" spc="0" dirty="0">
              <a:ln/>
              <a:effectLst/>
              <a:latin typeface="inherit"/>
            </a:rPr>
            <a:t>Deployment</a:t>
          </a:r>
        </a:p>
      </dgm:t>
    </dgm:pt>
    <dgm:pt modelId="{8266C6D0-3C0A-4ADB-B8A5-CFC031872D1E}" type="parTrans" cxnId="{6C9F38FF-3A31-490C-A0C4-F6C7E42FFC12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A6ED7431-D63E-4A45-B292-F567CA2544DC}" type="sibTrans" cxnId="{6C9F38FF-3A31-490C-A0C4-F6C7E42FFC12}">
      <dgm:prSet/>
      <dgm:spPr/>
      <dgm:t>
        <a:bodyPr/>
        <a:lstStyle/>
        <a:p>
          <a:endParaRPr lang="en-IN" sz="1600" b="1" cap="none" spc="0">
            <a:ln/>
            <a:solidFill>
              <a:schemeClr val="accent3"/>
            </a:solidFill>
            <a:effectLst/>
          </a:endParaRPr>
        </a:p>
      </dgm:t>
    </dgm:pt>
    <dgm:pt modelId="{F810A24B-F17E-43B0-B1CB-E0E112885A88}" type="pres">
      <dgm:prSet presAssocID="{418CC048-9397-4630-82EA-7A4CF5F3F43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82ECABF-EE22-4A96-8484-45FC33080F43}" type="pres">
      <dgm:prSet presAssocID="{97A475E0-AE9F-458E-955A-2B7EAAF488EA}" presName="Accent1" presStyleCnt="0"/>
      <dgm:spPr/>
    </dgm:pt>
    <dgm:pt modelId="{E0E396F5-74DF-4B36-88FC-EE3969D9454C}" type="pres">
      <dgm:prSet presAssocID="{97A475E0-AE9F-458E-955A-2B7EAAF488EA}" presName="Accent" presStyleLbl="node1" presStyleIdx="0" presStyleCnt="4" custScaleX="169851" custLinFactNeighborY="-4124"/>
      <dgm:spPr/>
    </dgm:pt>
    <dgm:pt modelId="{66AFD428-074C-4B29-A12B-AEBBA4F2E684}" type="pres">
      <dgm:prSet presAssocID="{97A475E0-AE9F-458E-955A-2B7EAAF488EA}" presName="Parent1" presStyleLbl="revTx" presStyleIdx="0" presStyleCnt="4" custScaleX="115188">
        <dgm:presLayoutVars>
          <dgm:chMax val="1"/>
          <dgm:chPref val="1"/>
          <dgm:bulletEnabled val="1"/>
        </dgm:presLayoutVars>
      </dgm:prSet>
      <dgm:spPr/>
    </dgm:pt>
    <dgm:pt modelId="{98E24ED5-363E-4CE5-8B20-49276774B585}" type="pres">
      <dgm:prSet presAssocID="{82681181-8424-4C43-8473-525F472567E1}" presName="Accent2" presStyleCnt="0"/>
      <dgm:spPr/>
    </dgm:pt>
    <dgm:pt modelId="{AFEFF3CE-79C5-4F71-B65C-ACB07B126D52}" type="pres">
      <dgm:prSet presAssocID="{82681181-8424-4C43-8473-525F472567E1}" presName="Accent" presStyleLbl="node1" presStyleIdx="1" presStyleCnt="4" custScaleX="178787"/>
      <dgm:spPr/>
    </dgm:pt>
    <dgm:pt modelId="{FAE5FD12-2646-437E-A6BC-65F03666B43D}" type="pres">
      <dgm:prSet presAssocID="{82681181-8424-4C43-8473-525F472567E1}" presName="Parent2" presStyleLbl="revTx" presStyleIdx="1" presStyleCnt="4" custScaleX="146748">
        <dgm:presLayoutVars>
          <dgm:chMax val="1"/>
          <dgm:chPref val="1"/>
          <dgm:bulletEnabled val="1"/>
        </dgm:presLayoutVars>
      </dgm:prSet>
      <dgm:spPr/>
    </dgm:pt>
    <dgm:pt modelId="{19B025C5-520C-4EBA-BEF5-5F98C59D9C24}" type="pres">
      <dgm:prSet presAssocID="{E120F98F-6D2C-441D-82AD-8DFEB8AB7D84}" presName="Accent3" presStyleCnt="0"/>
      <dgm:spPr/>
    </dgm:pt>
    <dgm:pt modelId="{7384C9AE-EB3F-4445-AAE3-5F5C839513F0}" type="pres">
      <dgm:prSet presAssocID="{E120F98F-6D2C-441D-82AD-8DFEB8AB7D84}" presName="Accent" presStyleLbl="node1" presStyleIdx="2" presStyleCnt="4" custScaleX="170493"/>
      <dgm:spPr/>
    </dgm:pt>
    <dgm:pt modelId="{38A296DC-A651-49C9-8EB8-23F1967DD7BD}" type="pres">
      <dgm:prSet presAssocID="{E120F98F-6D2C-441D-82AD-8DFEB8AB7D84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FF48940-B534-46FB-B9C7-C035F5206313}" type="pres">
      <dgm:prSet presAssocID="{4522AA35-6407-4307-8703-285A4732F869}" presName="Accent4" presStyleCnt="0"/>
      <dgm:spPr/>
    </dgm:pt>
    <dgm:pt modelId="{FE17BC1A-5274-4661-BAFE-640785AAAB80}" type="pres">
      <dgm:prSet presAssocID="{4522AA35-6407-4307-8703-285A4732F869}" presName="Accent" presStyleLbl="node1" presStyleIdx="3" presStyleCnt="4" custScaleX="202350"/>
      <dgm:spPr/>
    </dgm:pt>
    <dgm:pt modelId="{2198E2D7-7828-4698-BD6A-93C2BADDAB06}" type="pres">
      <dgm:prSet presAssocID="{4522AA35-6407-4307-8703-285A4732F869}" presName="Parent4" presStyleLbl="revTx" presStyleIdx="3" presStyleCnt="4" custScaleX="114825">
        <dgm:presLayoutVars>
          <dgm:chMax val="1"/>
          <dgm:chPref val="1"/>
          <dgm:bulletEnabled val="1"/>
        </dgm:presLayoutVars>
      </dgm:prSet>
      <dgm:spPr/>
    </dgm:pt>
  </dgm:ptLst>
  <dgm:cxnLst>
    <dgm:cxn modelId="{D0557F23-C3E4-4DCD-BA17-2DC77A4924E2}" type="presOf" srcId="{82681181-8424-4C43-8473-525F472567E1}" destId="{FAE5FD12-2646-437E-A6BC-65F03666B43D}" srcOrd="0" destOrd="0" presId="urn:microsoft.com/office/officeart/2009/layout/CircleArrowProcess"/>
    <dgm:cxn modelId="{9FE5C040-6AD8-4A54-8E2C-2729233F40B2}" type="presOf" srcId="{418CC048-9397-4630-82EA-7A4CF5F3F43D}" destId="{F810A24B-F17E-43B0-B1CB-E0E112885A88}" srcOrd="0" destOrd="0" presId="urn:microsoft.com/office/officeart/2009/layout/CircleArrowProcess"/>
    <dgm:cxn modelId="{3AD34A62-820B-461D-8BEE-1108AA476DBF}" type="presOf" srcId="{E120F98F-6D2C-441D-82AD-8DFEB8AB7D84}" destId="{38A296DC-A651-49C9-8EB8-23F1967DD7BD}" srcOrd="0" destOrd="0" presId="urn:microsoft.com/office/officeart/2009/layout/CircleArrowProcess"/>
    <dgm:cxn modelId="{D6385E67-ACBF-47CB-A853-3A42646ED0FE}" type="presOf" srcId="{4522AA35-6407-4307-8703-285A4732F869}" destId="{2198E2D7-7828-4698-BD6A-93C2BADDAB06}" srcOrd="0" destOrd="0" presId="urn:microsoft.com/office/officeart/2009/layout/CircleArrowProcess"/>
    <dgm:cxn modelId="{64BDEE69-19DC-4A75-A169-884E6596B278}" srcId="{418CC048-9397-4630-82EA-7A4CF5F3F43D}" destId="{97A475E0-AE9F-458E-955A-2B7EAAF488EA}" srcOrd="0" destOrd="0" parTransId="{AF2205D2-655A-4588-9D88-A2A38096C9C4}" sibTransId="{F59C6BCF-E854-45DD-9B54-DAA2386272D7}"/>
    <dgm:cxn modelId="{70374E6B-4CB5-410E-8361-E9CAF0461405}" type="presOf" srcId="{97A475E0-AE9F-458E-955A-2B7EAAF488EA}" destId="{66AFD428-074C-4B29-A12B-AEBBA4F2E684}" srcOrd="0" destOrd="0" presId="urn:microsoft.com/office/officeart/2009/layout/CircleArrowProcess"/>
    <dgm:cxn modelId="{E00324E1-CF28-4A78-9200-05CAAD6EFB76}" srcId="{418CC048-9397-4630-82EA-7A4CF5F3F43D}" destId="{E120F98F-6D2C-441D-82AD-8DFEB8AB7D84}" srcOrd="2" destOrd="0" parTransId="{7AE9FAE0-29FD-4BB2-9E3C-0EB1FBAD382A}" sibTransId="{8E5894CE-E7D7-4C2E-8C8A-2D22D8DC1F88}"/>
    <dgm:cxn modelId="{BF6B72FD-1A76-498D-B350-23F122712741}" srcId="{418CC048-9397-4630-82EA-7A4CF5F3F43D}" destId="{82681181-8424-4C43-8473-525F472567E1}" srcOrd="1" destOrd="0" parTransId="{7FFCBBE5-DBB7-4F8A-84F0-1D52BEA801D2}" sibTransId="{2E65DDEF-5A3D-4809-B21C-7A1D132F71A1}"/>
    <dgm:cxn modelId="{6C9F38FF-3A31-490C-A0C4-F6C7E42FFC12}" srcId="{418CC048-9397-4630-82EA-7A4CF5F3F43D}" destId="{4522AA35-6407-4307-8703-285A4732F869}" srcOrd="3" destOrd="0" parTransId="{8266C6D0-3C0A-4ADB-B8A5-CFC031872D1E}" sibTransId="{A6ED7431-D63E-4A45-B292-F567CA2544DC}"/>
    <dgm:cxn modelId="{8B896BAC-E57C-49AA-85CF-7328D997FE9E}" type="presParOf" srcId="{F810A24B-F17E-43B0-B1CB-E0E112885A88}" destId="{E82ECABF-EE22-4A96-8484-45FC33080F43}" srcOrd="0" destOrd="0" presId="urn:microsoft.com/office/officeart/2009/layout/CircleArrowProcess"/>
    <dgm:cxn modelId="{400D23ED-747F-46AE-8B21-8E544AF8B6BB}" type="presParOf" srcId="{E82ECABF-EE22-4A96-8484-45FC33080F43}" destId="{E0E396F5-74DF-4B36-88FC-EE3969D9454C}" srcOrd="0" destOrd="0" presId="urn:microsoft.com/office/officeart/2009/layout/CircleArrowProcess"/>
    <dgm:cxn modelId="{5E374413-E21F-4E9D-80A8-C33D63D7B12F}" type="presParOf" srcId="{F810A24B-F17E-43B0-B1CB-E0E112885A88}" destId="{66AFD428-074C-4B29-A12B-AEBBA4F2E684}" srcOrd="1" destOrd="0" presId="urn:microsoft.com/office/officeart/2009/layout/CircleArrowProcess"/>
    <dgm:cxn modelId="{BF51D343-D97F-4A74-BC56-2EA9D6CEC68D}" type="presParOf" srcId="{F810A24B-F17E-43B0-B1CB-E0E112885A88}" destId="{98E24ED5-363E-4CE5-8B20-49276774B585}" srcOrd="2" destOrd="0" presId="urn:microsoft.com/office/officeart/2009/layout/CircleArrowProcess"/>
    <dgm:cxn modelId="{8DC83740-339A-4F5F-8952-D0D9D88CDC74}" type="presParOf" srcId="{98E24ED5-363E-4CE5-8B20-49276774B585}" destId="{AFEFF3CE-79C5-4F71-B65C-ACB07B126D52}" srcOrd="0" destOrd="0" presId="urn:microsoft.com/office/officeart/2009/layout/CircleArrowProcess"/>
    <dgm:cxn modelId="{F56EB509-7CF2-405A-82F1-425718C778C2}" type="presParOf" srcId="{F810A24B-F17E-43B0-B1CB-E0E112885A88}" destId="{FAE5FD12-2646-437E-A6BC-65F03666B43D}" srcOrd="3" destOrd="0" presId="urn:microsoft.com/office/officeart/2009/layout/CircleArrowProcess"/>
    <dgm:cxn modelId="{1FB30C03-EE8B-413D-9EE5-878FEF7A4354}" type="presParOf" srcId="{F810A24B-F17E-43B0-B1CB-E0E112885A88}" destId="{19B025C5-520C-4EBA-BEF5-5F98C59D9C24}" srcOrd="4" destOrd="0" presId="urn:microsoft.com/office/officeart/2009/layout/CircleArrowProcess"/>
    <dgm:cxn modelId="{E2F8E333-A2E4-4F51-8E42-8E6833F17E34}" type="presParOf" srcId="{19B025C5-520C-4EBA-BEF5-5F98C59D9C24}" destId="{7384C9AE-EB3F-4445-AAE3-5F5C839513F0}" srcOrd="0" destOrd="0" presId="urn:microsoft.com/office/officeart/2009/layout/CircleArrowProcess"/>
    <dgm:cxn modelId="{60516918-FA20-4825-93D2-4CF2A8A78508}" type="presParOf" srcId="{F810A24B-F17E-43B0-B1CB-E0E112885A88}" destId="{38A296DC-A651-49C9-8EB8-23F1967DD7BD}" srcOrd="5" destOrd="0" presId="urn:microsoft.com/office/officeart/2009/layout/CircleArrowProcess"/>
    <dgm:cxn modelId="{22CD8AF8-CACC-449E-9170-ECB078A4D199}" type="presParOf" srcId="{F810A24B-F17E-43B0-B1CB-E0E112885A88}" destId="{FFF48940-B534-46FB-B9C7-C035F5206313}" srcOrd="6" destOrd="0" presId="urn:microsoft.com/office/officeart/2009/layout/CircleArrowProcess"/>
    <dgm:cxn modelId="{D6D9449F-5579-4617-90CA-C56F9F70BD9E}" type="presParOf" srcId="{FFF48940-B534-46FB-B9C7-C035F5206313}" destId="{FE17BC1A-5274-4661-BAFE-640785AAAB80}" srcOrd="0" destOrd="0" presId="urn:microsoft.com/office/officeart/2009/layout/CircleArrowProcess"/>
    <dgm:cxn modelId="{30F155DE-ED60-428B-A934-BF1733AE1321}" type="presParOf" srcId="{F810A24B-F17E-43B0-B1CB-E0E112885A88}" destId="{2198E2D7-7828-4698-BD6A-93C2BADDAB06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396F5-74DF-4B36-88FC-EE3969D9454C}">
      <dsp:nvSpPr>
        <dsp:cNvPr id="0" name=""/>
        <dsp:cNvSpPr/>
      </dsp:nvSpPr>
      <dsp:spPr>
        <a:xfrm>
          <a:off x="3078031" y="-91145"/>
          <a:ext cx="3753549" cy="221013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AFD428-074C-4B29-A12B-AEBBA4F2E684}">
      <dsp:nvSpPr>
        <dsp:cNvPr id="0" name=""/>
        <dsp:cNvSpPr/>
      </dsp:nvSpPr>
      <dsp:spPr>
        <a:xfrm>
          <a:off x="4244112" y="800007"/>
          <a:ext cx="1420559" cy="6165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cap="none" spc="0">
              <a:ln/>
              <a:effectLst/>
              <a:latin typeface="inherit"/>
            </a:rPr>
            <a:t>EDA</a:t>
          </a:r>
          <a:endParaRPr lang="en-IN" sz="2400" b="1" kern="1200" cap="none" spc="0" dirty="0">
            <a:ln/>
            <a:effectLst/>
          </a:endParaRPr>
        </a:p>
      </dsp:txBody>
      <dsp:txXfrm>
        <a:off x="4244112" y="800007"/>
        <a:ext cx="1420559" cy="616562"/>
      </dsp:txXfrm>
    </dsp:sp>
    <dsp:sp modelId="{AFEFF3CE-79C5-4F71-B65C-ACB07B126D52}">
      <dsp:nvSpPr>
        <dsp:cNvPr id="0" name=""/>
        <dsp:cNvSpPr/>
      </dsp:nvSpPr>
      <dsp:spPr>
        <a:xfrm>
          <a:off x="2365361" y="1270049"/>
          <a:ext cx="3951026" cy="221013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5FD12-2646-437E-A6BC-65F03666B43D}">
      <dsp:nvSpPr>
        <dsp:cNvPr id="0" name=""/>
        <dsp:cNvSpPr/>
      </dsp:nvSpPr>
      <dsp:spPr>
        <a:xfrm>
          <a:off x="3433085" y="2072401"/>
          <a:ext cx="1809774" cy="6165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cap="none" spc="0" dirty="0" err="1">
              <a:ln/>
              <a:effectLst/>
              <a:latin typeface="inherit"/>
            </a:rPr>
            <a:t>Visualatation</a:t>
          </a:r>
          <a:endParaRPr lang="en-GB" sz="2400" b="1" kern="1200" cap="none" spc="0" dirty="0">
            <a:ln/>
            <a:effectLst/>
            <a:latin typeface="inherit"/>
          </a:endParaRPr>
        </a:p>
      </dsp:txBody>
      <dsp:txXfrm>
        <a:off x="3433085" y="2072401"/>
        <a:ext cx="1809774" cy="616562"/>
      </dsp:txXfrm>
    </dsp:sp>
    <dsp:sp modelId="{7384C9AE-EB3F-4445-AAE3-5F5C839513F0}">
      <dsp:nvSpPr>
        <dsp:cNvPr id="0" name=""/>
        <dsp:cNvSpPr/>
      </dsp:nvSpPr>
      <dsp:spPr>
        <a:xfrm>
          <a:off x="3070938" y="2544787"/>
          <a:ext cx="3767736" cy="221013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296DC-A651-49C9-8EB8-23F1967DD7BD}">
      <dsp:nvSpPr>
        <dsp:cNvPr id="0" name=""/>
        <dsp:cNvSpPr/>
      </dsp:nvSpPr>
      <dsp:spPr>
        <a:xfrm>
          <a:off x="4337765" y="3344795"/>
          <a:ext cx="1233253" cy="6165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cap="none" spc="0">
              <a:ln/>
              <a:effectLst/>
              <a:latin typeface="inherit"/>
            </a:rPr>
            <a:t>Model Buliding</a:t>
          </a:r>
          <a:endParaRPr lang="en-GB" sz="2400" b="1" kern="1200" cap="none" spc="0" dirty="0">
            <a:ln/>
            <a:effectLst/>
            <a:latin typeface="inherit"/>
          </a:endParaRPr>
        </a:p>
      </dsp:txBody>
      <dsp:txXfrm>
        <a:off x="4337765" y="3344795"/>
        <a:ext cx="1233253" cy="616562"/>
      </dsp:txXfrm>
    </dsp:sp>
    <dsp:sp modelId="{FE17BC1A-5274-4661-BAFE-640785AAAB80}">
      <dsp:nvSpPr>
        <dsp:cNvPr id="0" name=""/>
        <dsp:cNvSpPr/>
      </dsp:nvSpPr>
      <dsp:spPr>
        <a:xfrm>
          <a:off x="2421843" y="3961357"/>
          <a:ext cx="3841793" cy="189950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8E2D7-7828-4698-BD6A-93C2BADDAB06}">
      <dsp:nvSpPr>
        <dsp:cNvPr id="0" name=""/>
        <dsp:cNvSpPr/>
      </dsp:nvSpPr>
      <dsp:spPr>
        <a:xfrm>
          <a:off x="3629931" y="4617188"/>
          <a:ext cx="1416083" cy="6165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cap="none" spc="0" dirty="0">
              <a:ln/>
              <a:effectLst/>
              <a:latin typeface="inherit"/>
            </a:rPr>
            <a:t>Deployment</a:t>
          </a:r>
        </a:p>
      </dsp:txBody>
      <dsp:txXfrm>
        <a:off x="3629931" y="4617188"/>
        <a:ext cx="1416083" cy="616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C51C6-8CD9-4F7F-B899-B259B522AF31}" type="datetime1">
              <a:rPr lang="en-GB" smtClean="0"/>
              <a:t>26/07/2023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BA25-0AFC-482A-A4F4-4C60B04CD784}" type="datetime1">
              <a:rPr lang="en-GB" smtClean="0"/>
              <a:pPr/>
              <a:t>26/07/2023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52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4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15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29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0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272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81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14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62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AEEC822-3A8D-028D-661F-F8B5EF3F4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6416041" y="7459578"/>
            <a:ext cx="4941770" cy="56788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2FC6-5BFE-4BCB-EAAE-14CA137E0135}"/>
              </a:ext>
            </a:extLst>
          </p:cNvPr>
          <p:cNvSpPr txBox="1">
            <a:spLocks/>
          </p:cNvSpPr>
          <p:nvPr/>
        </p:nvSpPr>
        <p:spPr>
          <a:xfrm>
            <a:off x="7484274" y="2325582"/>
            <a:ext cx="4238734" cy="3408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C00000"/>
                </a:solidFill>
              </a:rPr>
              <a:t>Group members :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Aditya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rakash</a:t>
            </a:r>
            <a:endParaRPr lang="en-GB" sz="2400" b="1" i="0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Yashvardhan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emantrao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Patil</a:t>
            </a:r>
            <a:endParaRPr lang="en-GB" sz="2400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Bushra</a:t>
            </a:r>
          </a:p>
          <a:p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Yashas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Sagar Subhas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Chalekar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Pamula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asivardhan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sz="2200" dirty="0"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B73EC2-7855-B622-2612-F94E54E84B30}"/>
              </a:ext>
            </a:extLst>
          </p:cNvPr>
          <p:cNvSpPr/>
          <p:nvPr/>
        </p:nvSpPr>
        <p:spPr>
          <a:xfrm>
            <a:off x="1497106" y="158593"/>
            <a:ext cx="91977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4"/>
                </a:solidFill>
                <a:effectLst/>
              </a:rPr>
              <a:t>GOLD PRICE PRIDICTION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4098" name="Picture 2" descr="Gold Price Predictions Next 5 Years | What Will The Gold Price Be In 5  Years?">
            <a:extLst>
              <a:ext uri="{FF2B5EF4-FFF2-40B4-BE49-F238E27FC236}">
                <a16:creationId xmlns:a16="http://schemas.microsoft.com/office/drawing/2014/main" id="{2F6FD6ED-7D16-0FC0-5D6D-21EC16E8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7" y="1364455"/>
            <a:ext cx="6778972" cy="475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48DD5D-4FA8-02EF-7B58-C8A20D37A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" t="21187" r="63492" b="18613"/>
          <a:stretch/>
        </p:blipFill>
        <p:spPr>
          <a:xfrm>
            <a:off x="174812" y="376518"/>
            <a:ext cx="3738282" cy="61318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3B4B5-4D49-CE2B-FD3D-E496FA6B6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" t="27048" r="23677" b="38622"/>
          <a:stretch/>
        </p:blipFill>
        <p:spPr>
          <a:xfrm>
            <a:off x="4208930" y="147918"/>
            <a:ext cx="7808258" cy="2353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77DDB-AF20-FB49-7514-0E60C547B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" t="30469" r="21691" b="28439"/>
          <a:stretch/>
        </p:blipFill>
        <p:spPr>
          <a:xfrm>
            <a:off x="4208930" y="3953434"/>
            <a:ext cx="7808258" cy="27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23DE-E3A5-DE7A-E7F1-553461834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04DC4-CE0A-862C-2B36-D8C86D7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" t="24497" r="55993" b="16259"/>
          <a:stretch/>
        </p:blipFill>
        <p:spPr>
          <a:xfrm>
            <a:off x="141474" y="672352"/>
            <a:ext cx="5069542" cy="568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1EDCB-7685-0442-C3B4-6837A17E7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" t="39995" r="54670" b="21947"/>
          <a:stretch/>
        </p:blipFill>
        <p:spPr>
          <a:xfrm>
            <a:off x="6096000" y="2326341"/>
            <a:ext cx="5217459" cy="2608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423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A2E439-36A4-3B01-175D-4E6C4D0B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" y="67235"/>
            <a:ext cx="10783887" cy="67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1DEE09-4911-7923-FBA2-F072E08B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4" y="679450"/>
            <a:ext cx="11672047" cy="54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68AF4F-C4B5-1A4F-5907-9539A9A1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" y="122238"/>
            <a:ext cx="11954436" cy="33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0A384D-6B42-7A84-3385-E2C64C94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" y="3617259"/>
            <a:ext cx="11954436" cy="3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4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DF8A25-57CE-08BC-0605-3BCB6CA19A48}"/>
              </a:ext>
            </a:extLst>
          </p:cNvPr>
          <p:cNvSpPr txBox="1"/>
          <p:nvPr/>
        </p:nvSpPr>
        <p:spPr>
          <a:xfrm>
            <a:off x="211355" y="209400"/>
            <a:ext cx="3955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BC7FB-300B-AE10-BD1E-AD0054E21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4" t="25086" r="12206" b="9588"/>
          <a:stretch/>
        </p:blipFill>
        <p:spPr>
          <a:xfrm>
            <a:off x="1183340" y="1415143"/>
            <a:ext cx="9628095" cy="44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E3AA-8679-8607-FD25-42D3BECF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452E1-F451-3F04-7D11-99AF2BA3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BBB5B-ACDF-DD8D-07F5-5BE636D2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5309D-A361-DB13-530E-00FD0AF4D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54" b="27500"/>
          <a:stretch/>
        </p:blipFill>
        <p:spPr>
          <a:xfrm>
            <a:off x="959976" y="1223682"/>
            <a:ext cx="9851459" cy="4230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508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EA71-7712-B775-B405-9ACCADA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F3C8-68C5-6BD4-BA50-7D6A4118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B2BAA-E330-2EEE-51FE-05A96EE2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626F5-A313-7BE0-3AF2-58D7D2E92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" t="13253" r="3051" b="4803"/>
          <a:stretch/>
        </p:blipFill>
        <p:spPr>
          <a:xfrm>
            <a:off x="241121" y="672353"/>
            <a:ext cx="11577919" cy="5307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162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849" y="992500"/>
            <a:ext cx="7449954" cy="3148769"/>
          </a:xfrm>
        </p:spPr>
        <p:txBody>
          <a:bodyPr rtlCol="0"/>
          <a:lstStyle/>
          <a:p>
            <a:pPr rtl="0"/>
            <a:r>
              <a:rPr lang="en-GB" sz="6600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48" y="392376"/>
            <a:ext cx="5431971" cy="846301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>
                <a:solidFill>
                  <a:srgbClr val="C00000"/>
                </a:solidFill>
              </a:rPr>
              <a:t>Steps involved : 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DBDC97-02D5-BDB4-A8DF-89C200224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008008"/>
              </p:ext>
            </p:extLst>
          </p:nvPr>
        </p:nvGraphicFramePr>
        <p:xfrm>
          <a:off x="2032000" y="860612"/>
          <a:ext cx="9204036" cy="586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2" y="14140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en-GB" sz="6600" b="1" dirty="0">
                <a:solidFill>
                  <a:srgbClr val="C00000"/>
                </a:solidFill>
              </a:rPr>
              <a:t>EDA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88912" y="616091"/>
            <a:ext cx="9116404" cy="4042535"/>
          </a:xfrm>
        </p:spPr>
        <p:txBody>
          <a:bodyPr rtlCol="0">
            <a:normAutofit/>
          </a:bodyPr>
          <a:lstStyle/>
          <a:p>
            <a:pPr algn="just" rtl="0"/>
            <a:r>
              <a:rPr lang="en-GB" sz="2600" b="0" i="0" dirty="0">
                <a:solidFill>
                  <a:srgbClr val="202124"/>
                </a:solidFill>
                <a:effectLst/>
                <a:latin typeface="inherit"/>
              </a:rPr>
              <a:t>Exploratory Data Analysis (EDA) is </a:t>
            </a:r>
            <a:r>
              <a:rPr lang="en-GB" sz="2600" b="0" i="0" dirty="0">
                <a:solidFill>
                  <a:srgbClr val="040C28"/>
                </a:solidFill>
                <a:effectLst/>
                <a:latin typeface="inherit"/>
              </a:rPr>
              <a:t>an approach that is used to </a:t>
            </a:r>
            <a:r>
              <a:rPr lang="en-GB" sz="2600" b="0" i="0" dirty="0" err="1">
                <a:solidFill>
                  <a:srgbClr val="040C28"/>
                </a:solidFill>
                <a:effectLst/>
                <a:latin typeface="inherit"/>
              </a:rPr>
              <a:t>analyze</a:t>
            </a:r>
            <a:r>
              <a:rPr lang="en-GB" sz="2600" b="0" i="0" dirty="0">
                <a:solidFill>
                  <a:srgbClr val="040C28"/>
                </a:solidFill>
                <a:effectLst/>
                <a:latin typeface="inherit"/>
              </a:rPr>
              <a:t> the data and discover patterns, or check assumptions in data with the help of statistical summaries and graphical representations</a:t>
            </a:r>
            <a:r>
              <a:rPr lang="en-GB" sz="2600" b="0" i="0" dirty="0">
                <a:solidFill>
                  <a:srgbClr val="202124"/>
                </a:solidFill>
                <a:effectLst/>
                <a:latin typeface="inherit"/>
              </a:rPr>
              <a:t>; </a:t>
            </a:r>
            <a:r>
              <a:rPr lang="en-GB" sz="2600" b="0" i="0" dirty="0">
                <a:solidFill>
                  <a:srgbClr val="4D5156"/>
                </a:solidFill>
                <a:effectLst/>
                <a:latin typeface="inherit"/>
              </a:rPr>
              <a:t> </a:t>
            </a:r>
            <a:r>
              <a:rPr lang="en-GB" sz="2600" i="0" dirty="0">
                <a:solidFill>
                  <a:schemeClr val="tx1"/>
                </a:solidFill>
                <a:effectLst/>
                <a:latin typeface="inherit"/>
              </a:rPr>
              <a:t>It can also help determine if the statistical techniques you are considering for data analysis are appropriate.</a:t>
            </a:r>
            <a:endParaRPr lang="en-GB" sz="2600" dirty="0">
              <a:solidFill>
                <a:schemeClr val="tx1"/>
              </a:solidFill>
              <a:latin typeface="inherit"/>
            </a:endParaRPr>
          </a:p>
          <a:p>
            <a:pPr rtl="0"/>
            <a:endParaRPr lang="en-GB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E3B173-AA1A-F4DE-66EE-90C2FCC867D9}"/>
              </a:ext>
            </a:extLst>
          </p:cNvPr>
          <p:cNvSpPr txBox="1"/>
          <p:nvPr/>
        </p:nvSpPr>
        <p:spPr>
          <a:xfrm>
            <a:off x="211756" y="298382"/>
            <a:ext cx="742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Given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699CB-9C3F-A597-72A6-3BEEECEBA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7" b="8804"/>
          <a:stretch/>
        </p:blipFill>
        <p:spPr>
          <a:xfrm>
            <a:off x="211756" y="760047"/>
            <a:ext cx="11768488" cy="54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40432B-69B7-DB44-0F93-612BF28A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5</a:t>
            </a:fld>
            <a:endParaRPr lang="en-GB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8081E-320B-784F-3368-7AA948CA6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t="25675" b="11942"/>
          <a:stretch/>
        </p:blipFill>
        <p:spPr>
          <a:xfrm>
            <a:off x="211756" y="437319"/>
            <a:ext cx="11775141" cy="5799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11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9B2E04-D942-35DE-1B62-F6216D8A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25479" r="72757" b="28421"/>
          <a:stretch/>
        </p:blipFill>
        <p:spPr>
          <a:xfrm>
            <a:off x="125505" y="121023"/>
            <a:ext cx="2864224" cy="3160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309BF0-E78C-025C-B171-373C56AB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t="41172" r="71103" b="25086"/>
          <a:stretch/>
        </p:blipFill>
        <p:spPr>
          <a:xfrm>
            <a:off x="4173069" y="692522"/>
            <a:ext cx="3106271" cy="2312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462B2-948D-73B9-D5A1-BD2828345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0" t="26459" r="69889" b="10765"/>
          <a:stretch/>
        </p:blipFill>
        <p:spPr>
          <a:xfrm>
            <a:off x="8462681" y="121023"/>
            <a:ext cx="3227295" cy="430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185EE8-261F-463C-32DD-A7592A453F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8" t="31364" r="32721" b="32737"/>
          <a:stretch/>
        </p:blipFill>
        <p:spPr>
          <a:xfrm>
            <a:off x="502024" y="3852585"/>
            <a:ext cx="7700682" cy="2460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86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8108CC-3CBD-5E9D-834F-1496D6F02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" t="21947" r="30957" b="11550"/>
          <a:stretch/>
        </p:blipFill>
        <p:spPr>
          <a:xfrm>
            <a:off x="147918" y="1035423"/>
            <a:ext cx="5279657" cy="544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DB035-3E76-9F9F-B50F-1BB7799A4658}"/>
              </a:ext>
            </a:extLst>
          </p:cNvPr>
          <p:cNvSpPr txBox="1"/>
          <p:nvPr/>
        </p:nvSpPr>
        <p:spPr>
          <a:xfrm>
            <a:off x="0" y="112093"/>
            <a:ext cx="4074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urier New" panose="02070309020205020404" pitchFamily="49" charset="0"/>
              </a:rPr>
              <a:t>Visualization</a:t>
            </a:r>
          </a:p>
          <a:p>
            <a:endParaRPr lang="en-US" b="1" dirty="0">
              <a:ln w="13462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7FF2E-522F-702C-C486-6B026B8D8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8" t="17828" r="29522" b="15081"/>
          <a:stretch/>
        </p:blipFill>
        <p:spPr>
          <a:xfrm>
            <a:off x="5889810" y="1035423"/>
            <a:ext cx="6024284" cy="544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B771B5-9EA7-481C-120E-07DE0F5C4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" t="26067" r="43199" b="11157"/>
          <a:stretch/>
        </p:blipFill>
        <p:spPr>
          <a:xfrm>
            <a:off x="107576" y="121023"/>
            <a:ext cx="6656295" cy="4303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41D6D-7817-86A7-C1B2-751C026CB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7" t="20377" r="39780" b="8412"/>
          <a:stretch/>
        </p:blipFill>
        <p:spPr>
          <a:xfrm>
            <a:off x="5078506" y="1855695"/>
            <a:ext cx="7005918" cy="48812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5D099-F268-C9FF-CEE8-6C137B6E7882}"/>
              </a:ext>
            </a:extLst>
          </p:cNvPr>
          <p:cNvSpPr txBox="1"/>
          <p:nvPr/>
        </p:nvSpPr>
        <p:spPr>
          <a:xfrm>
            <a:off x="53788" y="40340"/>
            <a:ext cx="158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59F0F-5B6C-9F86-8D99-301CF3E685E9}"/>
              </a:ext>
            </a:extLst>
          </p:cNvPr>
          <p:cNvSpPr txBox="1"/>
          <p:nvPr/>
        </p:nvSpPr>
        <p:spPr>
          <a:xfrm>
            <a:off x="4630270" y="732837"/>
            <a:ext cx="260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ln w="0">
                  <a:solidFill>
                    <a:schemeClr val="accent4">
                      <a:lumMod val="7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F0502020204030204" pitchFamily="2" charset="0"/>
              </a:rPr>
              <a:t>ARIMA Model</a:t>
            </a:r>
            <a:endParaRPr lang="en-US" sz="2800" dirty="0">
              <a:ln w="0"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F8B7A-C916-DA75-5EDD-A3864C0A2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8" t="28029" r="1397" b="21162"/>
          <a:stretch/>
        </p:blipFill>
        <p:spPr>
          <a:xfrm>
            <a:off x="280145" y="1869141"/>
            <a:ext cx="11631707" cy="3482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7_TF56180624_Win32" id="{9C9DE05E-573F-4B74-9E07-5048A314E5F0}" vid="{CC422194-82DE-4560-A159-6C2CDC237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1173</TotalTime>
  <Words>118</Words>
  <Application>Microsoft Office PowerPoint</Application>
  <PresentationFormat>Widescreen</PresentationFormat>
  <Paragraphs>44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inherit</vt:lpstr>
      <vt:lpstr>Roboto</vt:lpstr>
      <vt:lpstr>Tenorite</vt:lpstr>
      <vt:lpstr>Monoline</vt:lpstr>
      <vt:lpstr>PowerPoint Presentation</vt:lpstr>
      <vt:lpstr>Steps involved : </vt:lpstr>
      <vt:lpstr>EDA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personality  analysis</dc:title>
  <dc:creator>hp lap</dc:creator>
  <cp:lastModifiedBy>Aditya Prakash</cp:lastModifiedBy>
  <cp:revision>9</cp:revision>
  <dcterms:created xsi:type="dcterms:W3CDTF">2023-06-23T06:23:09Z</dcterms:created>
  <dcterms:modified xsi:type="dcterms:W3CDTF">2023-07-26T19:33:08Z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